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1EF91-1BE2-40E6-B7C6-36CD934F0432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B800E-9B31-4B39-9DAA-65E366775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37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70DEDFE1-6CC2-4DCD-B4C0-F401FD40DBD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2F13BD-59B7-4B24-B88B-3C8704F833B6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DFE1-6CC2-4DCD-B4C0-F401FD40DBD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13BD-59B7-4B24-B88B-3C8704F833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DFE1-6CC2-4DCD-B4C0-F401FD40DBD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13BD-59B7-4B24-B88B-3C8704F833B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DEDFE1-6CC2-4DCD-B4C0-F401FD40DBD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42F13BD-59B7-4B24-B88B-3C8704F833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DFE1-6CC2-4DCD-B4C0-F401FD40DBD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2F13BD-59B7-4B24-B88B-3C8704F833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0DEDFE1-6CC2-4DCD-B4C0-F401FD40DBD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42F13BD-59B7-4B24-B88B-3C8704F833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0DEDFE1-6CC2-4DCD-B4C0-F401FD40DBD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42F13BD-59B7-4B24-B88B-3C8704F833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DFE1-6CC2-4DCD-B4C0-F401FD40DBD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2F13BD-59B7-4B24-B88B-3C8704F833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DFE1-6CC2-4DCD-B4C0-F401FD40DBD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2F13BD-59B7-4B24-B88B-3C8704F833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0DEDFE1-6CC2-4DCD-B4C0-F401FD40DBD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42F13BD-59B7-4B24-B88B-3C8704F833B6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70DEDFE1-6CC2-4DCD-B4C0-F401FD40DBD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242F13BD-59B7-4B24-B88B-3C8704F833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70DEDFE1-6CC2-4DCD-B4C0-F401FD40DBD7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242F13BD-59B7-4B24-B88B-3C8704F833B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152400" y="5715000"/>
            <a:ext cx="1828800" cy="828907"/>
          </a:xfrm>
        </p:spPr>
        <p:txBody>
          <a:bodyPr/>
          <a:lstStyle/>
          <a:p>
            <a:r>
              <a:rPr lang="en-US" dirty="0" smtClean="0"/>
              <a:t>By Fernando Velazquez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191000"/>
            <a:ext cx="8229600" cy="1828800"/>
          </a:xfrm>
        </p:spPr>
        <p:txBody>
          <a:bodyPr/>
          <a:lstStyle/>
          <a:p>
            <a:r>
              <a:rPr lang="en-US" dirty="0" smtClean="0"/>
              <a:t>Four United States</a:t>
            </a:r>
            <a:endParaRPr lang="en-US" dirty="0"/>
          </a:p>
        </p:txBody>
      </p:sp>
      <p:pic>
        <p:nvPicPr>
          <p:cNvPr id="1036" name="Picture 12" descr="C:\Documents and Settings\VelazquezF\Local Settings\Temporary Internet Files\Content.IE5\Z5TI3XL5\MP90044875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8" y="-14868"/>
            <a:ext cx="9039922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8391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mtClean="0"/>
              <a:t>The capital city is Albany.</a:t>
            </a:r>
          </a:p>
          <a:p>
            <a:r>
              <a:rPr lang="en-US" smtClean="0"/>
              <a:t>The state bird is blue bird. </a:t>
            </a:r>
          </a:p>
          <a:p>
            <a:r>
              <a:rPr lang="en-US" smtClean="0"/>
              <a:t>A famous newyorker is roosevelt</a:t>
            </a:r>
            <a:endParaRPr lang="en-US" dirty="0" smtClean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Newyork</a:t>
            </a:r>
            <a:br>
              <a:rPr lang="en-US" smtClean="0"/>
            </a:br>
            <a:endParaRPr lang="en-US" dirty="0"/>
          </a:p>
        </p:txBody>
      </p:sp>
      <p:pic>
        <p:nvPicPr>
          <p:cNvPr id="1030" name="Picture 6" descr="C:\Documents and Settings\VelazquezF.HS-THARP-01\Local Settings\Temporary Internet Files\Content.IE5\CMI5G1ZL\MP90040055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849" y="2057400"/>
            <a:ext cx="3945907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294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capital city is </a:t>
            </a:r>
            <a:r>
              <a:rPr lang="en-US" dirty="0" err="1" smtClean="0"/>
              <a:t>lansin</a:t>
            </a:r>
            <a:endParaRPr lang="en-US" dirty="0" smtClean="0"/>
          </a:p>
          <a:p>
            <a:r>
              <a:rPr lang="en-US" dirty="0" smtClean="0"/>
              <a:t>The state bird is robin</a:t>
            </a:r>
          </a:p>
          <a:p>
            <a:r>
              <a:rPr lang="en-US" dirty="0" smtClean="0"/>
              <a:t>Famous </a:t>
            </a:r>
            <a:r>
              <a:rPr lang="en-US" dirty="0" err="1" smtClean="0"/>
              <a:t>michigan</a:t>
            </a:r>
            <a:r>
              <a:rPr lang="en-US" dirty="0" smtClean="0"/>
              <a:t> is </a:t>
            </a:r>
            <a:r>
              <a:rPr lang="en-US" dirty="0" err="1" smtClean="0"/>
              <a:t>gerald</a:t>
            </a:r>
            <a:r>
              <a:rPr lang="en-US" dirty="0" smtClean="0"/>
              <a:t> ford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4600" y="990600"/>
            <a:ext cx="4114800" cy="7010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michigan</a:t>
            </a:r>
            <a:endParaRPr lang="en-US" dirty="0"/>
          </a:p>
        </p:txBody>
      </p:sp>
      <p:pic>
        <p:nvPicPr>
          <p:cNvPr id="1029" name="Picture 5" descr="C:\Documents and Settings\VelazquezF\Local Settings\Temporary Internet Files\Content.IE5\Z5ZA63K6\MP90040108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563" y="2052638"/>
            <a:ext cx="3902075" cy="373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411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capital city is </a:t>
            </a:r>
            <a:r>
              <a:rPr lang="en-US" dirty="0" err="1" smtClean="0"/>
              <a:t>saerent</a:t>
            </a:r>
            <a:r>
              <a:rPr lang="en-US" dirty="0" smtClean="0"/>
              <a:t> state bird is </a:t>
            </a:r>
            <a:r>
              <a:rPr lang="en-US" dirty="0" err="1" smtClean="0"/>
              <a:t>qual</a:t>
            </a:r>
            <a:r>
              <a:rPr lang="en-US" dirty="0" smtClean="0"/>
              <a:t> famous California is </a:t>
            </a:r>
            <a:r>
              <a:rPr lang="en-US" dirty="0" err="1" smtClean="0"/>
              <a:t>ronold</a:t>
            </a:r>
            <a:r>
              <a:rPr lang="en-US" dirty="0" smtClean="0"/>
              <a:t> </a:t>
            </a:r>
            <a:r>
              <a:rPr lang="en-US" dirty="0" err="1" smtClean="0"/>
              <a:t>rcage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California</a:t>
            </a:r>
            <a:endParaRPr lang="en-US" dirty="0"/>
          </a:p>
        </p:txBody>
      </p:sp>
      <p:pic>
        <p:nvPicPr>
          <p:cNvPr id="1028" name="Picture 4" descr="C:\Documents and Settings\VelazquezF\Local Settings\Temporary Internet Files\Content.IE5\S1CU7JW8\MC90022916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06978"/>
            <a:ext cx="3962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096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capitel</a:t>
            </a:r>
            <a:r>
              <a:rPr lang="en-US" dirty="0" smtClean="0"/>
              <a:t> city is Austin the state bird is mocking bird famous </a:t>
            </a:r>
            <a:r>
              <a:rPr lang="en-US" dirty="0" err="1" smtClean="0"/>
              <a:t>texas</a:t>
            </a:r>
            <a:r>
              <a:rPr lang="en-US" dirty="0" smtClean="0"/>
              <a:t> is</a:t>
            </a:r>
            <a:r>
              <a:rPr lang="en-US" dirty="0"/>
              <a:t> </a:t>
            </a:r>
            <a:r>
              <a:rPr lang="en-US" dirty="0" err="1" smtClean="0"/>
              <a:t>presindent</a:t>
            </a:r>
            <a:r>
              <a:rPr lang="en-US" dirty="0" smtClean="0"/>
              <a:t> bush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Texas </a:t>
            </a:r>
            <a:endParaRPr lang="en-US" dirty="0"/>
          </a:p>
        </p:txBody>
      </p:sp>
      <p:pic>
        <p:nvPicPr>
          <p:cNvPr id="1026" name="Picture 2" descr="C:\Documents and Settings\VelazquezF\Local Settings\Temporary Internet Files\Content.IE5\GHES74D7\MC90039108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743200"/>
            <a:ext cx="2982912" cy="281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4493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139</TotalTime>
  <Words>74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BlackTie</vt:lpstr>
      <vt:lpstr>Four United States</vt:lpstr>
      <vt:lpstr>Newyork </vt:lpstr>
      <vt:lpstr>michigan</vt:lpstr>
      <vt:lpstr>California</vt:lpstr>
      <vt:lpstr>Texas 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Fernando Velazquez</dc:creator>
  <cp:lastModifiedBy>Fernando Velazquez</cp:lastModifiedBy>
  <cp:revision>16</cp:revision>
  <dcterms:created xsi:type="dcterms:W3CDTF">2013-10-07T12:21:44Z</dcterms:created>
  <dcterms:modified xsi:type="dcterms:W3CDTF">2013-10-31T12:26:41Z</dcterms:modified>
</cp:coreProperties>
</file>